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1" r:id="rId5"/>
    <p:sldId id="272" r:id="rId6"/>
    <p:sldId id="273" r:id="rId7"/>
    <p:sldId id="274" r:id="rId8"/>
    <p:sldId id="275" r:id="rId9"/>
    <p:sldId id="262" r:id="rId10"/>
    <p:sldId id="263" r:id="rId11"/>
    <p:sldId id="265" r:id="rId12"/>
    <p:sldId id="270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2DC599A-B893-4676-9C1F-7FA7E343CFAE}" type="datetimeFigureOut">
              <a:rPr lang="ru-RU" smtClean="0"/>
              <a:pPr/>
              <a:t>18.10.2022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94399D6-AA87-4FE1-AC30-E1B59F9B30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_________Microsoft_Word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571503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</a:rPr>
              <a:t>МИНИСТЕРСТВО ОБРАЗОВАНИЯ РЕСПУБЛИКИ МОРДОВИЯ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714356"/>
            <a:ext cx="8072494" cy="4924444"/>
          </a:xfrm>
        </p:spPr>
        <p:txBody>
          <a:bodyPr>
            <a:normAutofit fontScale="85000" lnSpcReduction="20000"/>
          </a:bodyPr>
          <a:lstStyle/>
          <a:p>
            <a:pPr marL="533400" indent="-533400" algn="ctr">
              <a:lnSpc>
                <a:spcPct val="90000"/>
              </a:lnSpc>
              <a:defRPr/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</a:rPr>
              <a:t>Электронный портфолио</a:t>
            </a:r>
            <a:endParaRPr lang="ru-RU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Михайлиной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</a:rPr>
              <a:t>Алёны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Владимировны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</a:rPr>
              <a:t>педагога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дополнительного образования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муниципального бюджетного учреждения 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дополнительного образования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Атяшевского муниципального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</a:rPr>
              <a:t>района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</a:rPr>
              <a:t>Республики Мордовия </a:t>
            </a:r>
            <a:endParaRPr lang="ru-RU" sz="21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«Атяшевский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</a:rPr>
              <a:t>Дом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</a:rPr>
              <a:t>детского творчества»</a:t>
            </a:r>
          </a:p>
          <a:p>
            <a:pPr marL="533400" indent="-533400" algn="l">
              <a:lnSpc>
                <a:spcPct val="90000"/>
              </a:lnSpc>
              <a:defRPr/>
            </a:pPr>
            <a:endParaRPr lang="ru-RU" sz="17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1. Ф.И.О. педагога: Михайлина Алена Владимировна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2. Дата рождения: 23.04.1979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3. Образование: высшее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4. Какое образовательное учреждение и в каком году </a:t>
            </a:r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</a:rPr>
              <a:t>закончила:</a:t>
            </a:r>
            <a:endParaRPr lang="ru-RU" sz="19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 МГУ им. Н. П. Огарева в 2001 году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5.Специальность: «Филология»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6.Педагогический стаж: 11 лет 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7. Квалификационная категория: первая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8. Год аттестации:  21.12.2017</a:t>
            </a: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</a:rPr>
              <a:t>9. Прохождение курсов повышения квалификации: октябрь 2021 года</a:t>
            </a:r>
          </a:p>
          <a:p>
            <a:pPr marL="533400" indent="-533400" algn="l">
              <a:lnSpc>
                <a:spcPct val="90000"/>
              </a:lnSpc>
              <a:defRPr/>
            </a:pPr>
            <a:endParaRPr lang="ru-RU" sz="17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533400" indent="-533400" algn="l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Реализация образовательных программ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титульник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428736"/>
            <a:ext cx="3795372" cy="5224218"/>
          </a:xfrm>
        </p:spPr>
      </p:pic>
      <p:pic>
        <p:nvPicPr>
          <p:cNvPr id="5" name="Рисунок 4" descr="реал прог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7" y="1428736"/>
            <a:ext cx="3788657" cy="5214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Участие детей в конкурсах (Всероссийский уровень)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справка катя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929190" y="1106845"/>
            <a:ext cx="3929090" cy="5408276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14282" y="1714488"/>
          <a:ext cx="4674501" cy="330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Документ" r:id="rId4" imgW="10671997" imgH="7541896" progId="Word.Document.12">
                  <p:embed/>
                </p:oleObj>
              </mc:Choice>
              <mc:Fallback>
                <p:oleObj name="Документ" r:id="rId4" imgW="10671997" imgH="754189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1714488"/>
                        <a:ext cx="4674501" cy="330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Участие детей в конкурсах (республиканский уровень)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араскева Шаева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214422"/>
            <a:ext cx="2910030" cy="4005572"/>
          </a:xfrm>
        </p:spPr>
      </p:pic>
      <p:pic>
        <p:nvPicPr>
          <p:cNvPr id="5" name="Рисунок 4" descr="эколята саранск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40" y="1214422"/>
            <a:ext cx="2906367" cy="4000528"/>
          </a:xfrm>
          <a:prstGeom prst="rect">
            <a:avLst/>
          </a:prstGeom>
        </p:spPr>
      </p:pic>
      <p:pic>
        <p:nvPicPr>
          <p:cNvPr id="6" name="Рисунок 5" descr="маркина атяшево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1214422"/>
            <a:ext cx="2922834" cy="40719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Участие детей в конкурсах (муниципальный уровень)</a:t>
            </a:r>
            <a:endParaRPr lang="ru-RU" sz="1400" dirty="0"/>
          </a:p>
        </p:txBody>
      </p:sp>
      <p:pic>
        <p:nvPicPr>
          <p:cNvPr id="5" name="Содержимое 4" descr="Вечканова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214422"/>
            <a:ext cx="1920278" cy="2643206"/>
          </a:xfrm>
        </p:spPr>
      </p:pic>
      <p:pic>
        <p:nvPicPr>
          <p:cNvPr id="6" name="Рисунок 5" descr="зп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1214422"/>
            <a:ext cx="1816478" cy="2643206"/>
          </a:xfrm>
          <a:prstGeom prst="rect">
            <a:avLst/>
          </a:prstGeom>
        </p:spPr>
      </p:pic>
      <p:pic>
        <p:nvPicPr>
          <p:cNvPr id="7" name="Рисунок 6" descr="мих день земли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214422"/>
            <a:ext cx="1715564" cy="2571768"/>
          </a:xfrm>
          <a:prstGeom prst="rect">
            <a:avLst/>
          </a:prstGeom>
        </p:spPr>
      </p:pic>
      <p:pic>
        <p:nvPicPr>
          <p:cNvPr id="8" name="Рисунок 7" descr="экология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768" y="1214422"/>
            <a:ext cx="1714512" cy="2571768"/>
          </a:xfrm>
          <a:prstGeom prst="rect">
            <a:avLst/>
          </a:prstGeom>
        </p:spPr>
      </p:pic>
      <p:pic>
        <p:nvPicPr>
          <p:cNvPr id="9" name="Рисунок 8" descr="михайлин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4143380"/>
            <a:ext cx="1712663" cy="2357430"/>
          </a:xfrm>
          <a:prstGeom prst="rect">
            <a:avLst/>
          </a:prstGeom>
        </p:spPr>
      </p:pic>
      <p:pic>
        <p:nvPicPr>
          <p:cNvPr id="10" name="Рисунок 9" descr="хренова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28794" y="4143380"/>
            <a:ext cx="1714512" cy="2359975"/>
          </a:xfrm>
          <a:prstGeom prst="rect">
            <a:avLst/>
          </a:prstGeom>
        </p:spPr>
      </p:pic>
      <p:pic>
        <p:nvPicPr>
          <p:cNvPr id="11" name="Рисунок 10" descr="мкр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43306" y="4143380"/>
            <a:ext cx="1660764" cy="2285992"/>
          </a:xfrm>
          <a:prstGeom prst="rect">
            <a:avLst/>
          </a:prstGeom>
        </p:spPr>
      </p:pic>
      <p:pic>
        <p:nvPicPr>
          <p:cNvPr id="12" name="Рисунок 11" descr="эколята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57818" y="4143380"/>
            <a:ext cx="1660763" cy="2285992"/>
          </a:xfrm>
          <a:prstGeom prst="rect">
            <a:avLst/>
          </a:prstGeom>
        </p:spPr>
      </p:pic>
      <p:pic>
        <p:nvPicPr>
          <p:cNvPr id="13" name="Рисунок 12" descr="пасха Мих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43769" y="4143380"/>
            <a:ext cx="1660782" cy="22860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Участие детей в конкурсах (муниципальный уровень)</a:t>
            </a:r>
            <a:endParaRPr lang="ru-RU" sz="1400" dirty="0"/>
          </a:p>
        </p:txBody>
      </p:sp>
      <p:pic>
        <p:nvPicPr>
          <p:cNvPr id="5" name="Содержимое 4" descr="мл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3" y="1214422"/>
            <a:ext cx="1614119" cy="2357454"/>
          </a:xfrm>
        </p:spPr>
      </p:pic>
      <p:pic>
        <p:nvPicPr>
          <p:cNvPr id="9" name="Рисунок 8" descr="вп2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1142984"/>
            <a:ext cx="1686282" cy="2500330"/>
          </a:xfrm>
          <a:prstGeom prst="rect">
            <a:avLst/>
          </a:prstGeom>
        </p:spPr>
      </p:pic>
      <p:pic>
        <p:nvPicPr>
          <p:cNvPr id="10" name="Рисунок 9" descr="2-20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3306" y="1142984"/>
            <a:ext cx="1638539" cy="2428892"/>
          </a:xfrm>
          <a:prstGeom prst="rect">
            <a:avLst/>
          </a:prstGeom>
        </p:spPr>
      </p:pic>
      <p:pic>
        <p:nvPicPr>
          <p:cNvPr id="11" name="Рисунок 10" descr="8-21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1142984"/>
            <a:ext cx="1764580" cy="2428892"/>
          </a:xfrm>
          <a:prstGeom prst="rect">
            <a:avLst/>
          </a:prstGeom>
        </p:spPr>
      </p:pic>
      <p:pic>
        <p:nvPicPr>
          <p:cNvPr id="12" name="Рисунок 11" descr="в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768" y="1142984"/>
            <a:ext cx="1764580" cy="2428892"/>
          </a:xfrm>
          <a:prstGeom prst="rect">
            <a:avLst/>
          </a:prstGeom>
        </p:spPr>
      </p:pic>
      <p:pic>
        <p:nvPicPr>
          <p:cNvPr id="13" name="Рисунок 12" descr="г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2844" y="3929066"/>
            <a:ext cx="1401459" cy="2071702"/>
          </a:xfrm>
          <a:prstGeom prst="rect">
            <a:avLst/>
          </a:prstGeom>
        </p:spPr>
      </p:pic>
      <p:pic>
        <p:nvPicPr>
          <p:cNvPr id="14" name="Рисунок 13" descr="г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71604" y="3929066"/>
            <a:ext cx="1453184" cy="2071702"/>
          </a:xfrm>
          <a:prstGeom prst="rect">
            <a:avLst/>
          </a:prstGeom>
        </p:spPr>
      </p:pic>
      <p:pic>
        <p:nvPicPr>
          <p:cNvPr id="15" name="Рисунок 14" descr="г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43240" y="3929066"/>
            <a:ext cx="1453183" cy="2000264"/>
          </a:xfrm>
          <a:prstGeom prst="rect">
            <a:avLst/>
          </a:prstGeom>
        </p:spPr>
      </p:pic>
      <p:pic>
        <p:nvPicPr>
          <p:cNvPr id="16" name="Рисунок 15" descr="г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43438" y="3929066"/>
            <a:ext cx="1428760" cy="1966646"/>
          </a:xfrm>
          <a:prstGeom prst="rect">
            <a:avLst/>
          </a:prstGeom>
        </p:spPr>
      </p:pic>
      <p:pic>
        <p:nvPicPr>
          <p:cNvPr id="17" name="Рисунок 16" descr="г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15074" y="3929066"/>
            <a:ext cx="1453166" cy="2000240"/>
          </a:xfrm>
          <a:prstGeom prst="rect">
            <a:avLst/>
          </a:prstGeom>
        </p:spPr>
      </p:pic>
      <p:pic>
        <p:nvPicPr>
          <p:cNvPr id="18" name="Рисунок 17" descr="г5 00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643834" y="3929066"/>
            <a:ext cx="1310322" cy="20002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Участие детей в конкурсах (муниципальный уровень)</a:t>
            </a:r>
            <a:endParaRPr lang="ru-RU" sz="1400" dirty="0"/>
          </a:p>
        </p:txBody>
      </p:sp>
      <p:pic>
        <p:nvPicPr>
          <p:cNvPr id="4" name="Содержимое 3" descr="д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071546"/>
            <a:ext cx="1478681" cy="2160589"/>
          </a:xfrm>
        </p:spPr>
      </p:pic>
      <p:pic>
        <p:nvPicPr>
          <p:cNvPr id="5" name="Рисунок 4" descr="д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071546"/>
            <a:ext cx="1428760" cy="2143116"/>
          </a:xfrm>
          <a:prstGeom prst="rect">
            <a:avLst/>
          </a:prstGeom>
        </p:spPr>
      </p:pic>
      <p:pic>
        <p:nvPicPr>
          <p:cNvPr id="8" name="Рисунок 7" descr="зп2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1071546"/>
            <a:ext cx="1571636" cy="2163311"/>
          </a:xfrm>
          <a:prstGeom prst="rect">
            <a:avLst/>
          </a:prstGeom>
        </p:spPr>
      </p:pic>
      <p:pic>
        <p:nvPicPr>
          <p:cNvPr id="9" name="Рисунок 8" descr="к21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1071546"/>
            <a:ext cx="1505083" cy="2143140"/>
          </a:xfrm>
          <a:prstGeom prst="rect">
            <a:avLst/>
          </a:prstGeom>
        </p:spPr>
      </p:pic>
      <p:pic>
        <p:nvPicPr>
          <p:cNvPr id="10" name="Рисунок 9" descr="м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5074" y="1071546"/>
            <a:ext cx="1401266" cy="2143140"/>
          </a:xfrm>
          <a:prstGeom prst="rect">
            <a:avLst/>
          </a:prstGeom>
        </p:spPr>
      </p:pic>
      <p:pic>
        <p:nvPicPr>
          <p:cNvPr id="12" name="Рисунок 11" descr="ма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87035" y="1071546"/>
            <a:ext cx="1556965" cy="2143116"/>
          </a:xfrm>
          <a:prstGeom prst="rect">
            <a:avLst/>
          </a:prstGeom>
        </p:spPr>
      </p:pic>
      <p:pic>
        <p:nvPicPr>
          <p:cNvPr id="14" name="Рисунок 13" descr="ма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2844" y="3643314"/>
            <a:ext cx="1505083" cy="2071702"/>
          </a:xfrm>
          <a:prstGeom prst="rect">
            <a:avLst/>
          </a:prstGeom>
        </p:spPr>
      </p:pic>
      <p:pic>
        <p:nvPicPr>
          <p:cNvPr id="15" name="Рисунок 14" descr="ма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43042" y="3643314"/>
            <a:ext cx="1505083" cy="2071702"/>
          </a:xfrm>
          <a:prstGeom prst="rect">
            <a:avLst/>
          </a:prstGeom>
        </p:spPr>
      </p:pic>
      <p:pic>
        <p:nvPicPr>
          <p:cNvPr id="16" name="Рисунок 15" descr="ми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182300" y="3643314"/>
            <a:ext cx="1505082" cy="2071702"/>
          </a:xfrm>
          <a:prstGeom prst="rect">
            <a:avLst/>
          </a:prstGeom>
        </p:spPr>
      </p:pic>
      <p:pic>
        <p:nvPicPr>
          <p:cNvPr id="17" name="Рисунок 16" descr="мл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43438" y="3643314"/>
            <a:ext cx="1505065" cy="2071678"/>
          </a:xfrm>
          <a:prstGeom prst="rect">
            <a:avLst/>
          </a:prstGeom>
        </p:spPr>
      </p:pic>
      <p:pic>
        <p:nvPicPr>
          <p:cNvPr id="19" name="Рисунок 18" descr="мл3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43636" y="3616420"/>
            <a:ext cx="1500198" cy="2064978"/>
          </a:xfrm>
          <a:prstGeom prst="rect">
            <a:avLst/>
          </a:prstGeom>
        </p:spPr>
      </p:pic>
      <p:pic>
        <p:nvPicPr>
          <p:cNvPr id="20" name="Рисунок 19" descr="мл4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38934" y="3643314"/>
            <a:ext cx="1505066" cy="20716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/>
              <a:t>Наличие авторских программ, методических пособий</a:t>
            </a:r>
            <a:endParaRPr lang="ru-RU" sz="1400" dirty="0"/>
          </a:p>
        </p:txBody>
      </p:sp>
      <p:pic>
        <p:nvPicPr>
          <p:cNvPr id="3074" name="Picture 2" descr="G:\аттестация\эксп закл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04304"/>
            <a:ext cx="3880486" cy="53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182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Выступления на заседаниях методических советов. Научно-практических конференциях, педагогических чтениях, семинарах. Секциях, форумах, радиопередачах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правка доклады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944669" y="269853"/>
            <a:ext cx="5397537" cy="7429551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мастер-классов, открытых мероприятий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правка мк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840869" y="16463"/>
            <a:ext cx="5605136" cy="771530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Общественно-педагогическая активность педагога: участие в комиссиях, педагогических сообществах, В жюри конкурсов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мой край родно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86116" y="1357298"/>
            <a:ext cx="2908024" cy="4286280"/>
          </a:xfrm>
        </p:spPr>
      </p:pic>
      <p:pic>
        <p:nvPicPr>
          <p:cNvPr id="5" name="Рисунок 4" descr="пмк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1357298"/>
            <a:ext cx="2750669" cy="4286280"/>
          </a:xfrm>
          <a:prstGeom prst="rect">
            <a:avLst/>
          </a:prstGeom>
        </p:spPr>
      </p:pic>
      <p:pic>
        <p:nvPicPr>
          <p:cNvPr id="10" name="Рисунок 9" descr="михайлин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717" y="1357298"/>
            <a:ext cx="2935524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Общественно-педагогическая активность педагога: участие в комиссиях, педагогических сообществах, В жюри конкурсов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пновгод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357298"/>
            <a:ext cx="3728837" cy="5132634"/>
          </a:xfrm>
        </p:spPr>
      </p:pic>
      <p:pic>
        <p:nvPicPr>
          <p:cNvPr id="4" name="Рисунок 3" descr="новго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3" y="1321383"/>
            <a:ext cx="3714777" cy="51103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Общественно-педагогическая активность педагога: участие в комиссиях, педагогических сообществах, В жюри конкурсов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имволи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285860"/>
            <a:ext cx="3790368" cy="5215545"/>
          </a:xfrm>
          <a:prstGeom prst="rect">
            <a:avLst/>
          </a:prstGeom>
        </p:spPr>
      </p:pic>
      <p:pic>
        <p:nvPicPr>
          <p:cNvPr id="5" name="Рисунок 4" descr="псимв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2969" y="1285860"/>
            <a:ext cx="3693941" cy="52149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Позитивные результаты работы с детьми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правка педдеят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357298"/>
            <a:ext cx="3288092" cy="4525962"/>
          </a:xfrm>
        </p:spPr>
      </p:pic>
      <p:pic>
        <p:nvPicPr>
          <p:cNvPr id="5" name="Рисунок 4" descr="справка педдеят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1357298"/>
            <a:ext cx="3286148" cy="45232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Участие педагога в профессиональных конкурсах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285859"/>
            <a:ext cx="3286148" cy="5412259"/>
          </a:xfrm>
        </p:spPr>
      </p:pic>
      <p:pic>
        <p:nvPicPr>
          <p:cNvPr id="6" name="Рисунок 5" descr="ален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5384" y="1214422"/>
            <a:ext cx="3175640" cy="54292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Награды и поощрения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араскева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1" y="1285860"/>
            <a:ext cx="3684857" cy="5072098"/>
          </a:xfrm>
          <a:prstGeom prst="rect">
            <a:avLst/>
          </a:prstGeom>
        </p:spPr>
      </p:pic>
      <p:pic>
        <p:nvPicPr>
          <p:cNvPr id="6" name="Рисунок 5" descr="блг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1214422"/>
            <a:ext cx="3788656" cy="52149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545</TotalTime>
  <Words>232</Words>
  <Application>Microsoft Office PowerPoint</Application>
  <PresentationFormat>Экран (4:3)</PresentationFormat>
  <Paragraphs>37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Трек</vt:lpstr>
      <vt:lpstr>Документ</vt:lpstr>
      <vt:lpstr>МИНИСТЕРСТВО ОБРАЗОВАНИЯ РЕСПУБЛИКИ МОРДОВИЯ</vt:lpstr>
      <vt:lpstr>Реализация образовательных программ</vt:lpstr>
      <vt:lpstr>Участие детей в конкурсах (Всероссийский уровень)</vt:lpstr>
      <vt:lpstr>Участие детей в конкурсах (республиканский уровень)</vt:lpstr>
      <vt:lpstr>Участие детей в конкурсах (муниципальный уровень)</vt:lpstr>
      <vt:lpstr>Участие детей в конкурсах (муниципальный уровень)</vt:lpstr>
      <vt:lpstr>Участие детей в конкурсах (муниципальный уровень)</vt:lpstr>
      <vt:lpstr>Наличие авторских программ, методических пособий</vt:lpstr>
      <vt:lpstr>Выступления на заседаниях методических советов. Научно-практических конференциях, педагогических чтениях, семинарах. Секциях, форумах, радиопередачах</vt:lpstr>
      <vt:lpstr>Проведение мастер-классов, открытых мероприятий</vt:lpstr>
      <vt:lpstr>Общественно-педагогическая активность педагога: участие в комиссиях, педагогических сообществах, В жюри конкурсов</vt:lpstr>
      <vt:lpstr>Общественно-педагогическая активность педагога: участие в комиссиях, педагогических сообществах, В жюри конкурсов</vt:lpstr>
      <vt:lpstr>Общественно-педагогическая активность педагога: участие в комиссиях, педагогических сообществах, В жюри конкурсов</vt:lpstr>
      <vt:lpstr>Позитивные результаты работы с детьми</vt:lpstr>
      <vt:lpstr>Участие педагога в профессиональных конкурсах</vt:lpstr>
      <vt:lpstr>Награды и поощрения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РЕСПУБЛИКИ МОРДОВИЯ</dc:title>
  <dc:creator>User</dc:creator>
  <cp:lastModifiedBy>админ</cp:lastModifiedBy>
  <cp:revision>58</cp:revision>
  <dcterms:created xsi:type="dcterms:W3CDTF">2022-10-07T10:26:41Z</dcterms:created>
  <dcterms:modified xsi:type="dcterms:W3CDTF">2022-10-18T08:20:14Z</dcterms:modified>
</cp:coreProperties>
</file>